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6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FDF"/>
    <a:srgbClr val="E8E8E8"/>
    <a:srgbClr val="002060"/>
    <a:srgbClr val="001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/>
    <p:restoredTop sz="94681"/>
  </p:normalViewPr>
  <p:slideViewPr>
    <p:cSldViewPr snapToGrid="0" snapToObjects="1">
      <p:cViewPr>
        <p:scale>
          <a:sx n="42" d="100"/>
          <a:sy n="42" d="100"/>
        </p:scale>
        <p:origin x="16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 title slide - centre eag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A483FF32-5A68-134C-ADA5-754ABD1585FD}"/>
              </a:ext>
            </a:extLst>
          </p:cNvPr>
          <p:cNvGrpSpPr>
            <a:grpSpLocks/>
          </p:cNvGrpSpPr>
          <p:nvPr/>
        </p:nvGrpSpPr>
        <p:grpSpPr bwMode="auto">
          <a:xfrm>
            <a:off x="8923338" y="1466850"/>
            <a:ext cx="3059112" cy="1878013"/>
            <a:chOff x="358341" y="1011880"/>
            <a:chExt cx="5421973" cy="1785634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20E0473C-70C3-0C49-874E-2F192AA6F58C}"/>
                </a:ext>
              </a:extLst>
            </p:cNvPr>
            <p:cNvSpPr txBox="1"/>
            <p:nvPr/>
          </p:nvSpPr>
          <p:spPr>
            <a:xfrm>
              <a:off x="358341" y="1011880"/>
              <a:ext cx="5421973" cy="1427903"/>
            </a:xfrm>
            <a:prstGeom prst="rect">
              <a:avLst/>
            </a:prstGeom>
          </p:spPr>
          <p:txBody>
            <a:bodyPr lIns="0" tIns="219711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0463"/>
                </a:lnSpc>
                <a:spcBef>
                  <a:spcPts val="1725"/>
                </a:spcBef>
              </a:pPr>
              <a:r>
                <a:rPr lang="en-GB" altLang="en-US" sz="8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of 4</a:t>
              </a:r>
              <a:endParaRPr lang="en-US" altLang="en-US" sz="8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BFD5AF43-1CA1-2B48-9171-D59E399946DC}"/>
                </a:ext>
              </a:extLst>
            </p:cNvPr>
            <p:cNvSpPr txBox="1"/>
            <p:nvPr/>
          </p:nvSpPr>
          <p:spPr>
            <a:xfrm>
              <a:off x="386478" y="2376388"/>
              <a:ext cx="5393836" cy="421126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 algn="ctr" eaLnBrk="1" fontAlgn="auto" hangingPunct="1">
                <a:spcBef>
                  <a:spcPts val="100"/>
                </a:spcBef>
                <a:spcAft>
                  <a:spcPts val="0"/>
                </a:spcAft>
                <a:defRPr/>
              </a:pPr>
              <a:r>
                <a:rPr lang="en-GB" sz="1400" spc="-45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Premier League Clubs </a:t>
              </a:r>
              <a:r>
                <a:rPr lang="en-GB" sz="1400" b="1" spc="-45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</a:t>
              </a:r>
              <a:r>
                <a:rPr lang="en-GB" sz="1400" spc="-45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Category 1 status</a:t>
              </a:r>
              <a:endParaRPr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0B4201E-B2AF-6046-83EA-33B42C8CACAC}"/>
              </a:ext>
            </a:extLst>
          </p:cNvPr>
          <p:cNvGrpSpPr>
            <a:grpSpLocks/>
          </p:cNvGrpSpPr>
          <p:nvPr/>
        </p:nvGrpSpPr>
        <p:grpSpPr bwMode="auto">
          <a:xfrm>
            <a:off x="9053513" y="3429000"/>
            <a:ext cx="3059112" cy="1878013"/>
            <a:chOff x="358341" y="1011880"/>
            <a:chExt cx="5421973" cy="1785634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0F39CD87-3F55-9B49-A477-55570C55D71B}"/>
                </a:ext>
              </a:extLst>
            </p:cNvPr>
            <p:cNvSpPr txBox="1"/>
            <p:nvPr/>
          </p:nvSpPr>
          <p:spPr>
            <a:xfrm>
              <a:off x="358341" y="1011880"/>
              <a:ext cx="4963343" cy="1427903"/>
            </a:xfrm>
            <a:prstGeom prst="rect">
              <a:avLst/>
            </a:prstGeom>
          </p:spPr>
          <p:txBody>
            <a:bodyPr lIns="0" tIns="219711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0463"/>
                </a:lnSpc>
                <a:spcBef>
                  <a:spcPts val="1725"/>
                </a:spcBef>
              </a:pPr>
              <a:r>
                <a:rPr lang="en-GB" altLang="en-US" sz="8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  <a:endParaRPr lang="en-US" altLang="en-US" sz="8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458CFB2F-3AB1-D84F-B00F-6121A3A95BA4}"/>
                </a:ext>
              </a:extLst>
            </p:cNvPr>
            <p:cNvSpPr txBox="1"/>
            <p:nvPr/>
          </p:nvSpPr>
          <p:spPr>
            <a:xfrm>
              <a:off x="386478" y="2376388"/>
              <a:ext cx="5393836" cy="421126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 algn="ctr" eaLnBrk="1" fontAlgn="auto" hangingPunct="1">
                <a:spcBef>
                  <a:spcPts val="100"/>
                </a:spcBef>
                <a:spcAft>
                  <a:spcPts val="0"/>
                </a:spcAft>
                <a:defRPr/>
              </a:pPr>
              <a:r>
                <a:rPr lang="en-GB" sz="1400" spc="-45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 1 Academies are from Clubs below the Premier League</a:t>
              </a:r>
              <a:endParaRPr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A27234B-1711-EC48-A50F-F2187F00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C62A700-156F-7E48-8150-214FBBE1F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7565902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68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8DA85F-0E07-074C-9E34-12DEC6B5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1A4DF4-70FD-3A4F-A929-D4AC9E0A8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8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 - left eag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7516-CDEF-804B-A7A3-690B7A51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F3003B2-143D-EB41-B872-0A5CB8279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82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 - right eag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91F965-788A-E14A-98F0-F966ECCD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A926F88-8068-DF44-A4BB-AD5CAEE06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35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slide - centre eag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27234B-1711-EC48-A50F-F2187F00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C62A700-156F-7E48-8150-214FBBE1F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 title slide - centre eag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27234B-1711-EC48-A50F-F2187F00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C62A700-156F-7E48-8150-214FBBE1F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37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- left eag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01A254-8889-6744-B087-82B8E75A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FCED1D3-0656-0A40-BB4A-20289C7A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4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- right eag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30902A-2F75-9D43-8607-C05F5611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89" y="350838"/>
            <a:ext cx="10515600" cy="77543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B1F7452-74BE-684D-ABD0-0CF55397E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3992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2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2324DD-ED3C-F042-829D-AE2102387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718050"/>
            <a:ext cx="12192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4" r:id="rId6"/>
    <p:sldLayoutId id="2147483672" r:id="rId7"/>
    <p:sldLayoutId id="2147483673" r:id="rId8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6EA1DB-66D8-8B4D-BCC8-5F65A331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Palace Whitehorse" pitchFamily="50" charset="0"/>
              </a:rPr>
              <a:t>Pronoun check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4713" y="1404938"/>
            <a:ext cx="10515600" cy="433371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HE/HIM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SHE/HER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THEY/THEM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Ze/</a:t>
            </a:r>
            <a:r>
              <a:rPr lang="en-GB" sz="2400" dirty="0" err="1">
                <a:latin typeface="Palace Whitehorse" pitchFamily="50" charset="0"/>
              </a:rPr>
              <a:t>hir</a:t>
            </a:r>
            <a:r>
              <a:rPr lang="en-GB" sz="2400" dirty="0">
                <a:latin typeface="Palace Whitehorse" pitchFamily="50" charset="0"/>
              </a:rPr>
              <a:t>/</a:t>
            </a:r>
            <a:r>
              <a:rPr lang="en-GB" sz="2400" dirty="0" err="1">
                <a:latin typeface="Palace Whitehorse" pitchFamily="50" charset="0"/>
              </a:rPr>
              <a:t>hir</a:t>
            </a:r>
            <a:endParaRPr lang="en-GB" sz="2400" dirty="0">
              <a:latin typeface="Palace Whitehorse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MR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MISS/MA’AM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MX.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SIR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LADY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AF91BF0-8133-4D43-B430-8864A2401212}"/>
              </a:ext>
            </a:extLst>
          </p:cNvPr>
          <p:cNvSpPr txBox="1">
            <a:spLocks/>
          </p:cNvSpPr>
          <p:nvPr/>
        </p:nvSpPr>
        <p:spPr>
          <a:xfrm>
            <a:off x="4661853" y="1404938"/>
            <a:ext cx="10515600" cy="433371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Boy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Guy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Man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Girl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Woman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err="1">
                <a:latin typeface="Palace Whitehorse" pitchFamily="50" charset="0"/>
              </a:rPr>
              <a:t>Masc</a:t>
            </a:r>
            <a:r>
              <a:rPr lang="en-GB" sz="2400" dirty="0">
                <a:latin typeface="Palace Whitehorse" pitchFamily="50" charset="0"/>
              </a:rPr>
              <a:t> compliments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Fem compliments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err="1">
                <a:latin typeface="Palace Whitehorse" pitchFamily="50" charset="0"/>
              </a:rPr>
              <a:t>Neopronouns</a:t>
            </a:r>
            <a:endParaRPr lang="en-GB" sz="2400" dirty="0">
              <a:latin typeface="Palace Whitehorse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Bro</a:t>
            </a:r>
          </a:p>
          <a:p>
            <a:r>
              <a:rPr lang="en-GB" sz="2400" dirty="0">
                <a:latin typeface="Palace Whitehorse" pitchFamily="50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A3B78E5-E68D-4C15-AABD-B0ABE938C1D1}"/>
              </a:ext>
            </a:extLst>
          </p:cNvPr>
          <p:cNvSpPr txBox="1">
            <a:spLocks/>
          </p:cNvSpPr>
          <p:nvPr/>
        </p:nvSpPr>
        <p:spPr>
          <a:xfrm>
            <a:off x="9089073" y="1404938"/>
            <a:ext cx="10515600" cy="433371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7A318-1FC9-46C4-9B2E-4BF855EA8BFF}"/>
              </a:ext>
            </a:extLst>
          </p:cNvPr>
          <p:cNvSpPr/>
          <p:nvPr/>
        </p:nvSpPr>
        <p:spPr>
          <a:xfrm>
            <a:off x="8222055" y="3737172"/>
            <a:ext cx="3465513" cy="276999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A72CD-BBF0-4F96-90B3-AC1D8EBFD335}"/>
              </a:ext>
            </a:extLst>
          </p:cNvPr>
          <p:cNvSpPr txBox="1"/>
          <p:nvPr/>
        </p:nvSpPr>
        <p:spPr>
          <a:xfrm>
            <a:off x="8322380" y="3929533"/>
            <a:ext cx="346551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accent6"/>
                </a:solidFill>
                <a:latin typeface="Palace Whitehorse" pitchFamily="50" charset="0"/>
              </a:rPr>
              <a:t>YES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accent2"/>
                </a:solidFill>
                <a:latin typeface="Palace Whitehorse" pitchFamily="50" charset="0"/>
              </a:rPr>
              <a:t>Umm/eh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FF0000"/>
                </a:solidFill>
                <a:latin typeface="Palace Whitehorse" pitchFamily="50" charset="0"/>
              </a:rPr>
              <a:t>NO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7030A0"/>
                </a:solidFill>
                <a:latin typeface="Palace Whitehorse" pitchFamily="50" charset="0"/>
              </a:rPr>
              <a:t>AS slang/no regards to gender</a:t>
            </a:r>
          </a:p>
          <a:p>
            <a:endParaRPr lang="en-GB" sz="29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F908B40-DD8B-42A5-B46F-1DDEF89E31B1}"/>
              </a:ext>
            </a:extLst>
          </p:cNvPr>
          <p:cNvSpPr txBox="1">
            <a:spLocks/>
          </p:cNvSpPr>
          <p:nvPr/>
        </p:nvSpPr>
        <p:spPr>
          <a:xfrm>
            <a:off x="8121730" y="1404938"/>
            <a:ext cx="10515600" cy="433371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Dude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Sis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King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Palace Whitehorse" pitchFamily="50" charset="0"/>
              </a:rPr>
              <a:t>Queen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175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FC Template" id="{30FF2941-4A2E-1945-821D-3B2785D96B86}" vid="{9A24D54F-0693-D04D-B766-13E165A7FF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E81DAFDB81E4787E17F1116873618" ma:contentTypeVersion="12" ma:contentTypeDescription="Create a new document." ma:contentTypeScope="" ma:versionID="6a483ec55473cd9daba11203d6b58c0a">
  <xsd:schema xmlns:xsd="http://www.w3.org/2001/XMLSchema" xmlns:xs="http://www.w3.org/2001/XMLSchema" xmlns:p="http://schemas.microsoft.com/office/2006/metadata/properties" xmlns:ns2="02932b31-bf7c-45c6-86bf-67abbc549744" xmlns:ns3="2fd0cdba-ea11-4acd-98d0-656424c0e2cf" targetNamespace="http://schemas.microsoft.com/office/2006/metadata/properties" ma:root="true" ma:fieldsID="a59c3f986cd9d43bfa1069e24e1735ae" ns2:_="" ns3:_="">
    <xsd:import namespace="02932b31-bf7c-45c6-86bf-67abbc549744"/>
    <xsd:import namespace="2fd0cdba-ea11-4acd-98d0-656424c0e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32b31-bf7c-45c6-86bf-67abbc549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0cdba-ea11-4acd-98d0-656424c0e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E13D1-BA68-43C5-8309-EF800EA47876}">
  <ds:schemaRefs>
    <ds:schemaRef ds:uri="http://schemas.microsoft.com/office/2006/documentManagement/types"/>
    <ds:schemaRef ds:uri="02932b31-bf7c-45c6-86bf-67abbc549744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fd0cdba-ea11-4acd-98d0-656424c0e2c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3C0F35-96F0-4857-A3A1-958411E7C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824FC-5C56-44B8-8140-724D9736A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932b31-bf7c-45c6-86bf-67abbc549744"/>
    <ds:schemaRef ds:uri="2fd0cdba-ea11-4acd-98d0-656424c0e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52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Palace Whitehorse</vt:lpstr>
      <vt:lpstr>Wingdings</vt:lpstr>
      <vt:lpstr>Office Theme</vt:lpstr>
      <vt:lpstr>Pronoun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CPFC CPFC</dc:creator>
  <cp:lastModifiedBy>Angelica Nabadda</cp:lastModifiedBy>
  <cp:revision>23</cp:revision>
  <dcterms:created xsi:type="dcterms:W3CDTF">2019-09-04T11:29:18Z</dcterms:created>
  <dcterms:modified xsi:type="dcterms:W3CDTF">2020-10-15T14:50:21Z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0x010100B9AE81DAFDB81E4787E17F1116873618</vt:lpwstr>
  </property>
</Properties>
</file>